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  <p:sldId id="257" r:id="rId3"/>
    <p:sldId id="273" r:id="rId4"/>
    <p:sldId id="274" r:id="rId5"/>
    <p:sldId id="258" r:id="rId6"/>
    <p:sldId id="267" r:id="rId7"/>
    <p:sldId id="272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2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0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2593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46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570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1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69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5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7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1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0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4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4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5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3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A0F9C-F4D3-403A-AED3-43F21B5B95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F5FD60-33B6-4170-ADF4-1A0F583C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7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7940" y="676563"/>
            <a:ext cx="8915399" cy="2860964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 роботи </a:t>
            </a:r>
            <a:b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вчителя-логопеда (корекційного педагога) </a:t>
            </a:r>
            <a:b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умовах інклюзивного класу 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5054" y="4747491"/>
            <a:ext cx="3801485" cy="1257771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ахівець (консультант)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Старокостянтинівського інклюзивно-ресурсного центру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Стаєнна Тетяна Сергіївна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9636" y="430147"/>
            <a:ext cx="9537267" cy="1047672"/>
          </a:xfrm>
        </p:spPr>
        <p:txBody>
          <a:bodyPr>
            <a:noAutofit/>
          </a:bodyPr>
          <a:lstStyle/>
          <a:p>
            <a:pPr algn="ctr"/>
            <a:r>
              <a:rPr lang="uk-UA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 дітей </a:t>
            </a:r>
            <a:br>
              <a:rPr lang="uk-UA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особливими освітніми потребами 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6291" y="1874982"/>
            <a:ext cx="10215418" cy="4673600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Інклюзивний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ровесниками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Один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розвиток мовлення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навичок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вносить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незамінний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Корекційний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фахівець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спеціалізується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потребами. Головною метою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 є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такими 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розладами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аутистичного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спектру,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розладами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2765" y="323273"/>
            <a:ext cx="9481848" cy="104370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Корекційно-розвиткові послуги в системі освіти дітей з особливими освітніми потребами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1018" y="1514764"/>
            <a:ext cx="9823594" cy="4396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Корекційно-розвиткові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комплексна система заходів супроводження особи з особливими освітніми потребами у процесі навчання, що спрямовані на корекцію порушень шляхом розвитку особистості, її пізнавальної діяльності, емоційно-вольової сфери та мовлення. 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Корекційно-розвиткові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вчителем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-логопедом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 мовлення, розвиток навичок комунікації та загальний розвиток дітей з особливими освітніми потребами.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них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ЗПР,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ІП,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РАС)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ТПМ,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РАС)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ІП,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РАС,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14.02.2017 №88 «Про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та умов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субвенції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державного бюджету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бюджетам на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 з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потребами»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301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5070" y="254656"/>
            <a:ext cx="8911687" cy="1280890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Програмне забезпечення 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корекційно-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розвиткової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1782" y="1784927"/>
            <a:ext cx="9938327" cy="4375676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корекційно-розвиткової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1-4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тяжкими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(Трофименко Л.І.,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Ільяна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В.М.)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корекційно-розвиткової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1-4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затримкою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(Омельченко І.М., Федорович Л.О.)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корекційно-розвиткової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1-4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помірною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розумовою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відсталістю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природою. (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Хайдарова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О.С.,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Блеч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Г.О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77744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8726" y="193965"/>
            <a:ext cx="10224655" cy="1016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-логопеда (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педагога)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інклюзивному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88654" y="1209965"/>
            <a:ext cx="10409381" cy="5648035"/>
          </a:xfrm>
        </p:spPr>
        <p:txBody>
          <a:bodyPr>
            <a:noAutofit/>
          </a:bodyPr>
          <a:lstStyle/>
          <a:p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і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кожного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Корекційний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повинен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 та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та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Корекційний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кожного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мовлення та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навичок.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Регулярні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корекційно-розвиткові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аспектом є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корекційно-розвиткових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вдосконалити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мовленнєві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Інтеграція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-логопеда (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педагога)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повинна бути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однолітками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активну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позакласних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заходах.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Співпраця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спеціалістами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співпрацювати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такими як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-дефектологи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лікарі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комплексного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мовлення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-логопед (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корекційний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педагог)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консультує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ними 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співпрацює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батьками,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підтримати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мовлення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вдома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-логопед (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корекційний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педагог)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грає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у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допомагаючи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вдосконалювати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оточуючими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52741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8327" y="295564"/>
            <a:ext cx="9042400" cy="64654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апрямки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над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-логопед (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7200" y="942108"/>
            <a:ext cx="10317018" cy="5915891"/>
          </a:xfrm>
        </p:spPr>
        <p:txBody>
          <a:bodyPr>
            <a:normAutofit fontScale="92500" lnSpcReduction="20000"/>
          </a:bodyPr>
          <a:lstStyle/>
          <a:p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Вимова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артикуляція.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 допомагає дітям вдосконалювати вимову звуків та слів. </a:t>
            </a:r>
            <a:endParaRPr lang="uk-UA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лексичного </a:t>
            </a: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запасу.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над розширенням словникового запасу допомагає дітям збагачувати своє мовлення та розуміти </a:t>
            </a: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звернене мовлення.</a:t>
            </a:r>
            <a:endParaRPr lang="uk-UA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граматичних </a:t>
            </a: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навичок. Це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 в себе навчання правильної структури речень, використання часових форм та інших граматичних аспектів.</a:t>
            </a:r>
          </a:p>
          <a:p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комунікативних </a:t>
            </a: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 з особливими освітніми потребами можуть мати труднощі з комунікацією. Логопед допомагає розвивати навички спілкування, включаючи висловлювання думок, слухання та взаємодію з іншими.</a:t>
            </a:r>
          </a:p>
          <a:p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навичок читання і </a:t>
            </a: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письма.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дітей, які мають особливі освітні потреби, робота з читанням і письмом може бути важкою. Логопед використовує спеціальні методики та матеріали для навчання читання та письма.</a:t>
            </a:r>
          </a:p>
          <a:p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альтернативних засобів </a:t>
            </a: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комунікації.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Деякі діти з особливими освітніми потребами можуть користуватися альтернативними засобами комунікації, такими як піктограми, комунікатори або електронні пристрої. Логопед навчає дітей використовувати ці засоби для вираження своїх думок та потреб.</a:t>
            </a:r>
          </a:p>
          <a:p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батьками і </a:t>
            </a: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вчителями.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 співпрацює з батьками та вчителями, надаючи їм поради та рекомендації щодо розвитку мовлення та комунікаційних навичок дітей вдома та в школі.</a:t>
            </a:r>
          </a:p>
          <a:p>
            <a:pPr marL="0" indent="0">
              <a:buNone/>
            </a:pP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 </a:t>
            </a: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напрямки роботи </a:t>
            </a: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 </a:t>
            </a: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підставі індивідуальних потреб </a:t>
            </a: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кожного учня з </a:t>
            </a: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 освітніми потребами, і вони сприяють покращенню їхнього мовлення та комунікаційних навичок</a:t>
            </a: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7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55" y="157018"/>
            <a:ext cx="9712757" cy="86821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корекційно-</a:t>
            </a:r>
            <a:r>
              <a:rPr lang="uk-UA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розвиткових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 з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 з особливими освітніми потребами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9964" y="1025236"/>
            <a:ext cx="10880436" cy="5832763"/>
          </a:xfrm>
        </p:spPr>
        <p:txBody>
          <a:bodyPr>
            <a:normAutofit fontScale="55000" lnSpcReduction="20000"/>
          </a:bodyPr>
          <a:lstStyle/>
          <a:p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Індивідуалізація: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кожна дитина з ООП унікальна, тому вчитель-логопед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повинен проводити індивідуальну оцінку її потреб і можливостей. Це допомагає розробити програму та методику, які відповідають конкретним потребам дитини.</a:t>
            </a:r>
          </a:p>
          <a:p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Зрозумілість та послідовність: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завдання на логопедичних заняттях повинні бути легко зрозумілими та послідовними. </a:t>
            </a:r>
          </a:p>
          <a:p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візуальних засобів: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ілюстрацій, картинок, схем і інших візуальних засобів може значно полегшити зрозуміння та сприйняття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 матеріалу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дітьми з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ООП.</a:t>
            </a:r>
            <a:endParaRPr lang="uk-UA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Систематичність: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регулярність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систематичність важливі на логопедичних заняттях. Постійне відпрацювання та повторення навичок допомагає закріпити знання та вміння.</a:t>
            </a:r>
          </a:p>
          <a:p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Мотивація: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 підтримувати мотивацію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дітей, зацікавлювати брати активну участь у виконанні завдань. </a:t>
            </a:r>
            <a:endParaRPr lang="uk-UA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Структурованість та передбачуваність: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розладами </a:t>
            </a:r>
            <a:r>
              <a:rPr lang="uk-UA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аутистичного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спектру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 добре реагують на структуровані та передбачувані розклади та ритуали. Логопедичні заняття повинні бути добре організованими і ритмічними.</a:t>
            </a:r>
          </a:p>
          <a:p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Терпимість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розуміння: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потребують більше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часу для виконання завдань та досягнення успіху.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створювати сприятливу атмосферу на корекційно-</a:t>
            </a:r>
            <a:r>
              <a:rPr lang="uk-UA" sz="2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розвиткових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заняттях, бути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терплячим, сприйнятливим і готовим адаптувати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 кожної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Спеціалізовані методики: для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 з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розладами </a:t>
            </a:r>
            <a:r>
              <a:rPr lang="uk-UA" sz="2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аутистичного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спектру, складними порушеннями розвитку часто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 спеціалізовані методики, такі як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ABA (Applied Behavior Analysis)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PECS (Picture Exchange Communication System).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 методи допомагають вчити дітей мовленню та комунікації відповідно до їхніх індивідуальних потреб.</a:t>
            </a:r>
          </a:p>
          <a:p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спілкування: на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логопедичних заняттях акцент робиться на розвитку мовлення та комунікації. Це може включати в себе роботу над вимовою, розумінням і використанням слів, а також розвиток навичок спілкування</a:t>
            </a:r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батьками: співпраця з батьками є запорукою успіху у роботі з дітьми з ООП. Логопед може надавати поради та рекомендації щодо роботи з дитиною вдома, щоб підтримувати навички та вміння, набуті на заняттях.</a:t>
            </a:r>
          </a:p>
          <a:p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303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415636"/>
            <a:ext cx="8911687" cy="1489364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 вчителя-логопеда (корекційного педагога)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92218" y="1905000"/>
            <a:ext cx="8174181" cy="4590473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 угода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 роботи 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рекомендована ІРЦ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ІПР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картка (характеристика мовленнєвого розвитку)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Календарно-тематичне планування з «Розвитку мовлення»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 КРЗ</a:t>
            </a:r>
          </a:p>
          <a:p>
            <a:r>
              <a:rPr lang="uk-UA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</a:p>
        </p:txBody>
      </p:sp>
    </p:spTree>
    <p:extLst>
      <p:ext uri="{BB962C8B-B14F-4D97-AF65-F5344CB8AC3E}">
        <p14:creationId xmlns:p14="http://schemas.microsoft.com/office/powerpoint/2010/main" val="8081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5055" y="1072140"/>
            <a:ext cx="8940800" cy="3425969"/>
          </a:xfrm>
        </p:spPr>
        <p:txBody>
          <a:bodyPr>
            <a:normAutofit lnSpcReduction="10000"/>
          </a:bodyPr>
          <a:lstStyle/>
          <a:p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корекційного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 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інклюзивному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важливою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відповідальною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особистісний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комунікативних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освітними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потребами.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учителів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чинником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успішної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інклюзії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інклюзивної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0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1326</TotalTime>
  <Words>1286</Words>
  <Application>Microsoft Office PowerPoint</Application>
  <PresentationFormat>Широкоэкранный</PresentationFormat>
  <Paragraphs>58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Специфіка роботи  вчителя-логопеда (корекційного педагога)  в умовах інклюзивного класу </vt:lpstr>
      <vt:lpstr>Супровід дітей  з особливими освітніми потребами </vt:lpstr>
      <vt:lpstr>Корекційно-розвиткові послуги в системі освіти дітей з особливими освітніми потребами</vt:lpstr>
      <vt:lpstr>Програмне забезпечення  корекційно-розвиткової роботи</vt:lpstr>
      <vt:lpstr>Роль вчителя-логопеда (корекційного педагога)  в інклюзивному класі </vt:lpstr>
      <vt:lpstr>Напрямки, над якими працює вчитель-логопед (корекційний педагог) на заняттях з розвитку мовлення </vt:lpstr>
      <vt:lpstr>Організація корекційно-розвиткових занять з дітьми з особливими освітніми потребами</vt:lpstr>
      <vt:lpstr>Документація вчителя-логопеда (корекційного педагога)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63</cp:revision>
  <dcterms:created xsi:type="dcterms:W3CDTF">2023-10-30T09:03:36Z</dcterms:created>
  <dcterms:modified xsi:type="dcterms:W3CDTF">2023-11-03T08:37:00Z</dcterms:modified>
</cp:coreProperties>
</file>